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7556500" cy="1069975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19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4" cy="498442"/>
          </a:xfrm>
          <a:prstGeom prst="rect">
            <a:avLst/>
          </a:prstGeom>
        </p:spPr>
        <p:txBody>
          <a:bodyPr vert="horz" lIns="83878" tIns="41939" rIns="83878" bIns="41939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507" y="0"/>
            <a:ext cx="2950264" cy="498442"/>
          </a:xfrm>
          <a:prstGeom prst="rect">
            <a:avLst/>
          </a:prstGeom>
        </p:spPr>
        <p:txBody>
          <a:bodyPr vert="horz" lIns="83878" tIns="41939" rIns="83878" bIns="41939" rtlCol="0"/>
          <a:lstStyle>
            <a:lvl1pPr algn="r">
              <a:defRPr sz="1100"/>
            </a:lvl1pPr>
          </a:lstStyle>
          <a:p>
            <a:fld id="{6DA69ECE-6709-4DE0-863C-D56E4B23043E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43013"/>
            <a:ext cx="23653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878" tIns="41939" rIns="83878" bIns="4193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860"/>
            <a:ext cx="5445760" cy="3913799"/>
          </a:xfrm>
          <a:prstGeom prst="rect">
            <a:avLst/>
          </a:prstGeom>
        </p:spPr>
        <p:txBody>
          <a:bodyPr vert="horz" lIns="83878" tIns="41939" rIns="83878" bIns="4193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97"/>
            <a:ext cx="2950264" cy="498442"/>
          </a:xfrm>
          <a:prstGeom prst="rect">
            <a:avLst/>
          </a:prstGeom>
        </p:spPr>
        <p:txBody>
          <a:bodyPr vert="horz" lIns="83878" tIns="41939" rIns="83878" bIns="41939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507" y="9440897"/>
            <a:ext cx="2950264" cy="498442"/>
          </a:xfrm>
          <a:prstGeom prst="rect">
            <a:avLst/>
          </a:prstGeom>
        </p:spPr>
        <p:txBody>
          <a:bodyPr vert="horz" lIns="83878" tIns="41939" rIns="83878" bIns="41939" rtlCol="0" anchor="b"/>
          <a:lstStyle>
            <a:lvl1pPr algn="r">
              <a:defRPr sz="1100"/>
            </a:lvl1pPr>
          </a:lstStyle>
          <a:p>
            <a:fld id="{BA20A5D3-9555-4F91-9210-7E93C934C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75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20A5D3-9555-4F91-9210-7E93C934C4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315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485" y="694995"/>
            <a:ext cx="4156075" cy="386003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lang="zh-TW" altLang="en-US" sz="1800" b="1" spc="10" dirty="0">
                <a:latin typeface="Microsoft YaHei UI"/>
                <a:cs typeface="Microsoft YaHei UI"/>
              </a:rPr>
              <a:t>施</a:t>
            </a:r>
            <a:r>
              <a:rPr lang="zh-TW" altLang="en-US" sz="1800" b="1" spc="15" dirty="0">
                <a:latin typeface="Microsoft YaHei UI"/>
                <a:cs typeface="Microsoft YaHei UI"/>
              </a:rPr>
              <a:t>工</a:t>
            </a:r>
            <a:r>
              <a:rPr lang="zh-TW" altLang="en-US" sz="1800" b="1" spc="-30" dirty="0">
                <a:latin typeface="Microsoft YaHei UI"/>
                <a:cs typeface="Microsoft YaHei UI"/>
              </a:rPr>
              <a:t>ＢＩＭ</a:t>
            </a:r>
            <a:r>
              <a:rPr lang="en-US" altLang="zh-TW" sz="1800" b="1" i="1" spc="-30" dirty="0">
                <a:latin typeface="Trebuchet MS"/>
                <a:cs typeface="Trebuchet MS"/>
              </a:rPr>
              <a:t>/</a:t>
            </a:r>
            <a:r>
              <a:rPr lang="zh-TW" altLang="en-US" sz="1800" b="1" spc="-30" dirty="0">
                <a:latin typeface="Microsoft YaHei UI"/>
                <a:cs typeface="Microsoft YaHei UI"/>
              </a:rPr>
              <a:t>ＣＩＭ</a:t>
            </a:r>
            <a:r>
              <a:rPr lang="zh-TW" altLang="en-US" sz="1800" b="1" spc="340" dirty="0">
                <a:latin typeface="Microsoft YaHei UI"/>
                <a:cs typeface="Microsoft YaHei UI"/>
              </a:rPr>
              <a:t> </a:t>
            </a:r>
            <a:r>
              <a:rPr lang="zh-TW" altLang="en-US" sz="1800" b="1" spc="10" dirty="0">
                <a:latin typeface="Microsoft YaHei UI"/>
                <a:cs typeface="Microsoft YaHei UI"/>
              </a:rPr>
              <a:t>総</a:t>
            </a:r>
            <a:r>
              <a:rPr lang="zh-TW" altLang="en-US" sz="1800" b="1" dirty="0">
                <a:latin typeface="Microsoft YaHei UI"/>
                <a:cs typeface="Microsoft YaHei UI"/>
              </a:rPr>
              <a:t>合</a:t>
            </a:r>
            <a:r>
              <a:rPr lang="zh-TW" altLang="en-US" sz="1800" b="1" spc="10" dirty="0">
                <a:latin typeface="Microsoft YaHei UI"/>
                <a:cs typeface="Microsoft YaHei UI"/>
              </a:rPr>
              <a:t>研</a:t>
            </a:r>
            <a:r>
              <a:rPr lang="zh-TW" altLang="en-US" sz="1800" b="1" dirty="0">
                <a:latin typeface="Microsoft YaHei UI"/>
                <a:cs typeface="Microsoft YaHei UI"/>
              </a:rPr>
              <a:t>修</a:t>
            </a:r>
            <a:r>
              <a:rPr lang="zh-TW" altLang="en-US" sz="1800" b="1" spc="345" dirty="0">
                <a:latin typeface="Microsoft YaHei UI"/>
                <a:cs typeface="Microsoft YaHei UI"/>
              </a:rPr>
              <a:t> </a:t>
            </a:r>
            <a:r>
              <a:rPr lang="zh-TW" altLang="en-US" sz="1800" b="1" dirty="0">
                <a:latin typeface="Microsoft YaHei UI"/>
                <a:cs typeface="Microsoft YaHei UI"/>
              </a:rPr>
              <a:t>申</a:t>
            </a:r>
            <a:r>
              <a:rPr lang="zh-TW" altLang="en-US" sz="1800" b="1" spc="10" dirty="0">
                <a:latin typeface="Microsoft YaHei UI"/>
                <a:cs typeface="Microsoft YaHei UI"/>
              </a:rPr>
              <a:t>込</a:t>
            </a:r>
            <a:r>
              <a:rPr lang="zh-TW" altLang="en-US" sz="1800" b="1" dirty="0">
                <a:latin typeface="Microsoft YaHei UI"/>
                <a:cs typeface="Microsoft YaHei UI"/>
              </a:rPr>
              <a:t>書</a:t>
            </a:r>
            <a:endParaRPr lang="zh-TW" altLang="en-US" sz="1800" dirty="0">
              <a:latin typeface="Microsoft YaHei UI"/>
              <a:cs typeface="Microsoft YaHei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5361" y="391159"/>
            <a:ext cx="787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Yu Gothic"/>
                <a:cs typeface="Yu Gothic"/>
              </a:rPr>
              <a:t>事務局宛て</a:t>
            </a:r>
            <a:endParaRPr sz="1200">
              <a:latin typeface="Yu Gothic"/>
              <a:cs typeface="Yu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2840" y="1097026"/>
            <a:ext cx="1244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S Gothic"/>
                <a:cs typeface="MS Gothic"/>
              </a:rPr>
              <a:t>《１．個人</a:t>
            </a:r>
            <a:r>
              <a:rPr sz="1200" spc="-5" dirty="0">
                <a:latin typeface="MS Gothic"/>
                <a:cs typeface="MS Gothic"/>
              </a:rPr>
              <a:t>名</a:t>
            </a:r>
            <a:r>
              <a:rPr sz="1200" dirty="0">
                <a:latin typeface="MS Gothic"/>
                <a:cs typeface="MS Gothic"/>
              </a:rPr>
              <a:t>等》</a:t>
            </a:r>
            <a:endParaRPr sz="1200">
              <a:latin typeface="MS Gothic"/>
              <a:cs typeface="MS Goth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51636" y="1323085"/>
          <a:ext cx="6367775" cy="2894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3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8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05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02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5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46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11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00227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ふり</a:t>
                      </a:r>
                      <a:r>
                        <a:rPr sz="1050" spc="-15" dirty="0">
                          <a:latin typeface="MS Gothic"/>
                          <a:cs typeface="MS Gothic"/>
                        </a:rPr>
                        <a:t>が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な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性別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生年</a:t>
                      </a:r>
                      <a:r>
                        <a:rPr sz="1050" spc="-15" dirty="0">
                          <a:latin typeface="MS Gothic"/>
                          <a:cs typeface="MS Gothic"/>
                        </a:rPr>
                        <a:t>月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日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個人</a:t>
                      </a:r>
                      <a:r>
                        <a:rPr sz="1050" spc="-15" dirty="0">
                          <a:latin typeface="MS Gothic"/>
                          <a:cs typeface="MS Gothic"/>
                        </a:rPr>
                        <a:t>氏名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050" dirty="0">
                          <a:latin typeface="MS UI Gothic"/>
                          <a:cs typeface="MS UI Gothic"/>
                        </a:rPr>
                        <a:t>男・女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050" dirty="0">
                          <a:latin typeface="MS UI Gothic"/>
                          <a:cs typeface="MS UI Gothic"/>
                        </a:rPr>
                        <a:t>西暦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050" dirty="0">
                          <a:latin typeface="MS UI Gothic"/>
                          <a:cs typeface="MS UI Gothic"/>
                        </a:rPr>
                        <a:t>年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T="6286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050" dirty="0">
                          <a:latin typeface="MS UI Gothic"/>
                          <a:cs typeface="MS UI Gothic"/>
                        </a:rPr>
                        <a:t>月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T="6286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050" dirty="0">
                          <a:latin typeface="MS UI Gothic"/>
                          <a:cs typeface="MS UI Gothic"/>
                        </a:rPr>
                        <a:t>日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T="6286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3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連絡先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dirty="0">
                          <a:latin typeface="MS UI Gothic"/>
                          <a:cs typeface="MS UI Gothic"/>
                        </a:rPr>
                        <a:t>電話</a:t>
                      </a:r>
                      <a:r>
                        <a:rPr sz="1050" spc="-15" dirty="0">
                          <a:latin typeface="MS UI Gothic"/>
                          <a:cs typeface="MS UI Gothic"/>
                        </a:rPr>
                        <a:t>番</a:t>
                      </a:r>
                      <a:r>
                        <a:rPr sz="1050" dirty="0">
                          <a:latin typeface="MS UI Gothic"/>
                          <a:cs typeface="MS UI Gothic"/>
                        </a:rPr>
                        <a:t>号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T="615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100" dirty="0">
                          <a:latin typeface="Cambria"/>
                          <a:cs typeface="Cambria"/>
                        </a:rPr>
                        <a:t>FAX</a:t>
                      </a:r>
                      <a:r>
                        <a:rPr sz="105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50" spc="5" dirty="0">
                          <a:latin typeface="MS UI Gothic"/>
                          <a:cs typeface="MS UI Gothic"/>
                        </a:rPr>
                        <a:t>番号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T="615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94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050" spc="14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050" spc="145" dirty="0">
                          <a:latin typeface="MS UI Gothic"/>
                          <a:cs typeface="MS UI Gothic"/>
                        </a:rPr>
                        <a:t>‐</a:t>
                      </a:r>
                      <a:r>
                        <a:rPr sz="1050" spc="145" dirty="0">
                          <a:latin typeface="Cambria"/>
                          <a:cs typeface="Cambria"/>
                        </a:rPr>
                        <a:t>mail</a:t>
                      </a:r>
                      <a:endParaRPr sz="1050">
                        <a:latin typeface="Cambria"/>
                        <a:cs typeface="Cambria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945">
                <a:tc gridSpan="2"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ふり</a:t>
                      </a:r>
                      <a:r>
                        <a:rPr sz="1050" spc="-15" dirty="0">
                          <a:latin typeface="MS Gothic"/>
                          <a:cs typeface="MS Gothic"/>
                        </a:rPr>
                        <a:t>が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な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971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00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7970">
                        <a:lnSpc>
                          <a:spcPct val="100000"/>
                        </a:lnSpc>
                      </a:pPr>
                      <a:r>
                        <a:rPr sz="1050" spc="5" dirty="0">
                          <a:latin typeface="MS Gothic"/>
                          <a:cs typeface="MS Gothic"/>
                        </a:rPr>
                        <a:t>個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人</a:t>
                      </a:r>
                      <a:r>
                        <a:rPr sz="1050" spc="-10" dirty="0">
                          <a:latin typeface="MS Gothic"/>
                          <a:cs typeface="MS Gothic"/>
                        </a:rPr>
                        <a:t>住所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50" dirty="0">
                          <a:latin typeface="MS UI Gothic"/>
                          <a:cs typeface="MS UI Gothic"/>
                        </a:rPr>
                        <a:t>〒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912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経験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5" dirty="0">
                          <a:latin typeface="MS Gothic"/>
                          <a:cs typeface="MS Gothic"/>
                        </a:rPr>
                        <a:t>ＣＡＤ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有・無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MS UI Gothic"/>
                          <a:cs typeface="MS UI Gothic"/>
                        </a:rPr>
                        <a:t>有の場合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050" dirty="0">
                          <a:latin typeface="MS UI Gothic"/>
                          <a:cs typeface="MS UI Gothic"/>
                        </a:rPr>
                        <a:t>年数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050" dirty="0">
                          <a:latin typeface="MS UI Gothic"/>
                          <a:cs typeface="MS UI Gothic"/>
                        </a:rPr>
                        <a:t>年</a:t>
                      </a:r>
                      <a:r>
                        <a:rPr sz="1050" spc="-15" dirty="0">
                          <a:latin typeface="MS UI Gothic"/>
                          <a:cs typeface="MS UI Gothic"/>
                        </a:rPr>
                        <a:t>・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CAD</a:t>
                      </a:r>
                      <a:r>
                        <a:rPr sz="1050" spc="-275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sz="1050" dirty="0">
                          <a:latin typeface="MS UI Gothic"/>
                          <a:cs typeface="MS UI Gothic"/>
                        </a:rPr>
                        <a:t>名</a:t>
                      </a:r>
                      <a:r>
                        <a:rPr sz="1050" spc="-15" dirty="0">
                          <a:latin typeface="MS UI Gothic"/>
                          <a:cs typeface="MS UI Gothic"/>
                        </a:rPr>
                        <a:t>称</a:t>
                      </a:r>
                      <a:r>
                        <a:rPr sz="1050" dirty="0">
                          <a:latin typeface="MS UI Gothic"/>
                          <a:cs typeface="MS UI Gothic"/>
                        </a:rPr>
                        <a:t>：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627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情報</a:t>
                      </a:r>
                      <a:r>
                        <a:rPr sz="1050" spc="-15" dirty="0">
                          <a:latin typeface="MS Gothic"/>
                          <a:cs typeface="MS Gothic"/>
                        </a:rPr>
                        <a:t>共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有</a:t>
                      </a:r>
                      <a:endParaRPr sz="1050">
                        <a:latin typeface="MS Gothic"/>
                        <a:cs typeface="MS Gothic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(ASP)ｼｽﾃﾑ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有・無</a:t>
                      </a: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MS UI Gothic"/>
                          <a:cs typeface="MS UI Gothic"/>
                        </a:rPr>
                        <a:t>有の場合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50" dirty="0">
                          <a:latin typeface="MS UI Gothic"/>
                          <a:cs typeface="MS UI Gothic"/>
                        </a:rPr>
                        <a:t>年数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050" spc="355" dirty="0">
                          <a:latin typeface="MS UI Gothic"/>
                          <a:cs typeface="MS UI Gothic"/>
                        </a:rPr>
                        <a:t>年</a:t>
                      </a:r>
                      <a:r>
                        <a:rPr sz="1050" spc="160" dirty="0">
                          <a:latin typeface="MS UI Gothic"/>
                          <a:cs typeface="MS UI Gothic"/>
                        </a:rPr>
                        <a:t>・</a:t>
                      </a:r>
                      <a:r>
                        <a:rPr sz="1050" spc="-25" dirty="0">
                          <a:latin typeface="MS UI Gothic"/>
                          <a:cs typeface="MS UI Gothic"/>
                        </a:rPr>
                        <a:t>ｿﾌﾄ</a:t>
                      </a:r>
                      <a:r>
                        <a:rPr sz="1050" spc="5" dirty="0">
                          <a:latin typeface="MS UI Gothic"/>
                          <a:cs typeface="MS UI Gothic"/>
                        </a:rPr>
                        <a:t>名</a:t>
                      </a:r>
                      <a:r>
                        <a:rPr sz="1050" spc="-10" dirty="0">
                          <a:latin typeface="MS UI Gothic"/>
                          <a:cs typeface="MS UI Gothic"/>
                        </a:rPr>
                        <a:t>称</a:t>
                      </a:r>
                      <a:r>
                        <a:rPr sz="1050" spc="530" dirty="0">
                          <a:latin typeface="MS UI Gothic"/>
                          <a:cs typeface="MS UI Gothic"/>
                        </a:rPr>
                        <a:t>：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32840" y="4267326"/>
            <a:ext cx="1092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S Gothic"/>
                <a:cs typeface="MS Gothic"/>
              </a:rPr>
              <a:t>《２．所属</a:t>
            </a:r>
            <a:r>
              <a:rPr sz="1200" spc="-5" dirty="0">
                <a:latin typeface="MS Gothic"/>
                <a:cs typeface="MS Gothic"/>
              </a:rPr>
              <a:t>先</a:t>
            </a:r>
            <a:r>
              <a:rPr sz="1200" dirty="0">
                <a:latin typeface="MS Gothic"/>
                <a:cs typeface="MS Gothic"/>
              </a:rPr>
              <a:t>》</a:t>
            </a:r>
            <a:endParaRPr sz="1200">
              <a:latin typeface="MS Gothic"/>
              <a:cs typeface="MS Gothic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51636" y="4493386"/>
          <a:ext cx="6370952" cy="1246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9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02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  <a:tabLst>
                          <a:tab pos="267970" algn="l"/>
                        </a:tabLst>
                      </a:pPr>
                      <a:r>
                        <a:rPr sz="1050" spc="5" dirty="0">
                          <a:latin typeface="MS Gothic"/>
                          <a:cs typeface="MS Gothic"/>
                        </a:rPr>
                        <a:t>名	称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050" dirty="0">
                          <a:latin typeface="MS UI Gothic"/>
                          <a:cs typeface="MS UI Gothic"/>
                        </a:rPr>
                        <a:t>ふり</a:t>
                      </a:r>
                      <a:r>
                        <a:rPr sz="1050" spc="-15" dirty="0">
                          <a:latin typeface="MS UI Gothic"/>
                          <a:cs typeface="MS UI Gothic"/>
                        </a:rPr>
                        <a:t>が</a:t>
                      </a:r>
                      <a:r>
                        <a:rPr sz="1050" dirty="0">
                          <a:latin typeface="MS UI Gothic"/>
                          <a:cs typeface="MS UI Gothic"/>
                        </a:rPr>
                        <a:t>な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2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  <a:tabLst>
                          <a:tab pos="267970" algn="l"/>
                        </a:tabLst>
                      </a:pPr>
                      <a:r>
                        <a:rPr sz="1050" spc="5" dirty="0">
                          <a:latin typeface="MS Gothic"/>
                          <a:cs typeface="MS Gothic"/>
                        </a:rPr>
                        <a:t>住	所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50" dirty="0">
                          <a:latin typeface="MS UI Gothic"/>
                          <a:cs typeface="MS UI Gothic"/>
                        </a:rPr>
                        <a:t>〒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38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電話</a:t>
                      </a:r>
                      <a:r>
                        <a:rPr sz="1050" spc="-15" dirty="0">
                          <a:latin typeface="MS Gothic"/>
                          <a:cs typeface="MS Gothic"/>
                        </a:rPr>
                        <a:t>番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号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615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spc="100" dirty="0">
                          <a:latin typeface="Cambria"/>
                          <a:cs typeface="Cambria"/>
                        </a:rPr>
                        <a:t>FAX</a:t>
                      </a:r>
                      <a:r>
                        <a:rPr sz="105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50" spc="5" dirty="0">
                          <a:latin typeface="MS Gothic"/>
                          <a:cs typeface="MS Gothic"/>
                        </a:rPr>
                        <a:t>番号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615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2561970" y="5758052"/>
            <a:ext cx="154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S Gothic"/>
                <a:cs typeface="MS Gothic"/>
              </a:rPr>
              <a:t>個人・所属・その他（</a:t>
            </a:r>
            <a:endParaRPr sz="1200">
              <a:latin typeface="MS Gothic"/>
              <a:cs typeface="MS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2840" y="5721476"/>
            <a:ext cx="1701800" cy="464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dirty="0">
                <a:latin typeface="MS Gothic"/>
                <a:cs typeface="MS Gothic"/>
              </a:rPr>
              <a:t>《３．研修費</a:t>
            </a:r>
            <a:r>
              <a:rPr sz="1200" spc="-5" dirty="0">
                <a:latin typeface="MS Gothic"/>
                <a:cs typeface="MS Gothic"/>
              </a:rPr>
              <a:t>用</a:t>
            </a:r>
            <a:r>
              <a:rPr sz="1200" dirty="0">
                <a:latin typeface="MS Gothic"/>
                <a:cs typeface="MS Gothic"/>
              </a:rPr>
              <a:t>請求先》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dirty="0">
                <a:latin typeface="MS Gothic"/>
                <a:cs typeface="MS Gothic"/>
              </a:rPr>
              <a:t>《４．研</a:t>
            </a:r>
            <a:r>
              <a:rPr sz="1200" spc="-5" dirty="0">
                <a:latin typeface="MS Gothic"/>
                <a:cs typeface="MS Gothic"/>
              </a:rPr>
              <a:t>修</a:t>
            </a:r>
            <a:r>
              <a:rPr sz="1200" dirty="0">
                <a:latin typeface="MS Gothic"/>
                <a:cs typeface="MS Gothic"/>
              </a:rPr>
              <a:t>受講日》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458205" y="5758052"/>
            <a:ext cx="1380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S Gothic"/>
                <a:cs typeface="MS Gothic"/>
              </a:rPr>
              <a:t>）</a:t>
            </a:r>
            <a:r>
              <a:rPr sz="1050" spc="5" dirty="0">
                <a:latin typeface="MS Gothic"/>
                <a:cs typeface="MS Gothic"/>
              </a:rPr>
              <a:t>←該</a:t>
            </a:r>
            <a:r>
              <a:rPr sz="1050" spc="-10" dirty="0">
                <a:latin typeface="MS Gothic"/>
                <a:cs typeface="MS Gothic"/>
              </a:rPr>
              <a:t>当</a:t>
            </a:r>
            <a:r>
              <a:rPr sz="1050" spc="5" dirty="0">
                <a:latin typeface="MS Gothic"/>
                <a:cs typeface="MS Gothic"/>
              </a:rPr>
              <a:t>に</a:t>
            </a:r>
            <a:r>
              <a:rPr sz="1050" spc="-10" dirty="0">
                <a:latin typeface="MS Gothic"/>
                <a:cs typeface="MS Gothic"/>
              </a:rPr>
              <a:t>丸</a:t>
            </a:r>
            <a:r>
              <a:rPr sz="1050" spc="5" dirty="0">
                <a:latin typeface="MS Gothic"/>
                <a:cs typeface="MS Gothic"/>
              </a:rPr>
              <a:t>印</a:t>
            </a:r>
            <a:r>
              <a:rPr sz="1050" spc="-10" dirty="0">
                <a:latin typeface="MS Gothic"/>
                <a:cs typeface="MS Gothic"/>
              </a:rPr>
              <a:t>を</a:t>
            </a:r>
            <a:r>
              <a:rPr sz="1050" spc="5" dirty="0">
                <a:latin typeface="MS Gothic"/>
                <a:cs typeface="MS Gothic"/>
              </a:rPr>
              <a:t>記入</a:t>
            </a:r>
            <a:endParaRPr sz="1050">
              <a:latin typeface="MS Gothic"/>
              <a:cs typeface="MS Gothic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334402"/>
              </p:ext>
            </p:extLst>
          </p:nvPr>
        </p:nvGraphicFramePr>
        <p:xfrm>
          <a:off x="736091" y="6205092"/>
          <a:ext cx="6367780" cy="364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2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235"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760"/>
                        </a:spcBef>
                        <a:tabLst>
                          <a:tab pos="467359" algn="l"/>
                        </a:tabLst>
                      </a:pPr>
                      <a:r>
                        <a:rPr sz="1050" spc="5" dirty="0">
                          <a:latin typeface="MS Gothic"/>
                          <a:cs typeface="MS Gothic"/>
                        </a:rPr>
                        <a:t>日	程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T="965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  <a:tabLst>
                          <a:tab pos="801370" algn="l"/>
                          <a:tab pos="1200785" algn="l"/>
                          <a:tab pos="2269490" algn="l"/>
                          <a:tab pos="2668905" algn="l"/>
                        </a:tabLst>
                      </a:pPr>
                      <a:r>
                        <a:rPr sz="1050" spc="330" dirty="0">
                          <a:latin typeface="MS UI Gothic"/>
                          <a:cs typeface="MS UI Gothic"/>
                        </a:rPr>
                        <a:t>２０２３</a:t>
                      </a:r>
                      <a:r>
                        <a:rPr sz="1050" spc="5" dirty="0">
                          <a:latin typeface="MS UI Gothic"/>
                          <a:cs typeface="MS UI Gothic"/>
                        </a:rPr>
                        <a:t>年	</a:t>
                      </a:r>
                      <a:r>
                        <a:rPr lang="ja-JP" altLang="en-US" sz="1050" spc="5" dirty="0">
                          <a:latin typeface="MS UI Gothic"/>
                          <a:cs typeface="MS UI Gothic"/>
                        </a:rPr>
                        <a:t>９</a:t>
                      </a:r>
                      <a:r>
                        <a:rPr sz="1050" spc="5" dirty="0">
                          <a:latin typeface="MS UI Gothic"/>
                          <a:cs typeface="MS UI Gothic"/>
                        </a:rPr>
                        <a:t>月	</a:t>
                      </a:r>
                      <a:r>
                        <a:rPr lang="ja-JP" altLang="en-US" sz="1050" spc="5" dirty="0">
                          <a:latin typeface="MS UI Gothic"/>
                          <a:cs typeface="MS UI Gothic"/>
                        </a:rPr>
                        <a:t>２０</a:t>
                      </a:r>
                      <a:r>
                        <a:rPr sz="1050" spc="355" dirty="0">
                          <a:latin typeface="MS UI Gothic"/>
                          <a:cs typeface="MS UI Gothic"/>
                        </a:rPr>
                        <a:t>日</a:t>
                      </a:r>
                      <a:r>
                        <a:rPr sz="1050" spc="175" dirty="0">
                          <a:latin typeface="MS UI Gothic"/>
                          <a:cs typeface="MS UI Gothic"/>
                        </a:rPr>
                        <a:t>（</a:t>
                      </a:r>
                      <a:r>
                        <a:rPr lang="ja-JP" altLang="en-US" sz="1050" spc="-10" dirty="0">
                          <a:latin typeface="MS UI Gothic"/>
                          <a:cs typeface="MS UI Gothic"/>
                        </a:rPr>
                        <a:t>水</a:t>
                      </a:r>
                      <a:r>
                        <a:rPr sz="1050" spc="265" dirty="0">
                          <a:latin typeface="MS UI Gothic"/>
                          <a:cs typeface="MS UI Gothic"/>
                        </a:rPr>
                        <a:t>）～	</a:t>
                      </a:r>
                      <a:r>
                        <a:rPr lang="ja-JP" altLang="en-US" sz="1050" spc="265" dirty="0">
                          <a:latin typeface="MS UI Gothic"/>
                          <a:cs typeface="MS UI Gothic"/>
                        </a:rPr>
                        <a:t>９</a:t>
                      </a:r>
                      <a:r>
                        <a:rPr sz="1050" spc="5" dirty="0">
                          <a:latin typeface="MS UI Gothic"/>
                          <a:cs typeface="MS UI Gothic"/>
                        </a:rPr>
                        <a:t>月	</a:t>
                      </a:r>
                      <a:r>
                        <a:rPr lang="ja-JP" altLang="en-US" sz="1050" spc="5" dirty="0">
                          <a:latin typeface="MS UI Gothic"/>
                          <a:cs typeface="MS UI Gothic"/>
                        </a:rPr>
                        <a:t>２２</a:t>
                      </a:r>
                      <a:r>
                        <a:rPr sz="1050" spc="355" dirty="0">
                          <a:latin typeface="MS UI Gothic"/>
                          <a:cs typeface="MS UI Gothic"/>
                        </a:rPr>
                        <a:t>日</a:t>
                      </a:r>
                      <a:r>
                        <a:rPr sz="1050" spc="175" dirty="0">
                          <a:latin typeface="MS UI Gothic"/>
                          <a:cs typeface="MS UI Gothic"/>
                        </a:rPr>
                        <a:t>（</a:t>
                      </a:r>
                      <a:r>
                        <a:rPr lang="ja-JP" altLang="en-US" sz="1050" spc="175">
                          <a:latin typeface="MS UI Gothic"/>
                          <a:cs typeface="MS UI Gothic"/>
                        </a:rPr>
                        <a:t>金</a:t>
                      </a:r>
                      <a:r>
                        <a:rPr sz="1050" spc="530">
                          <a:latin typeface="MS UI Gothic"/>
                          <a:cs typeface="MS UI Gothic"/>
                        </a:rPr>
                        <a:t>）</a:t>
                      </a:r>
                      <a:endParaRPr sz="1050" dirty="0">
                        <a:latin typeface="MS UI Gothic"/>
                        <a:cs typeface="MS UI Gothic"/>
                      </a:endParaRPr>
                    </a:p>
                  </a:txBody>
                  <a:tcPr marL="0" marR="0" marT="965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732840" y="6593204"/>
            <a:ext cx="599313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5" dirty="0">
                <a:latin typeface="MS UI Gothic"/>
                <a:cs typeface="MS UI Gothic"/>
              </a:rPr>
              <a:t>※ </a:t>
            </a:r>
            <a:r>
              <a:rPr sz="1050" spc="100" dirty="0">
                <a:latin typeface="MS UI Gothic"/>
                <a:cs typeface="MS UI Gothic"/>
              </a:rPr>
              <a:t> </a:t>
            </a:r>
            <a:r>
              <a:rPr sz="1050" spc="5" dirty="0">
                <a:latin typeface="MS UI Gothic"/>
                <a:cs typeface="MS UI Gothic"/>
              </a:rPr>
              <a:t>先着</a:t>
            </a:r>
            <a:r>
              <a:rPr sz="1050" spc="325" dirty="0">
                <a:latin typeface="MS UI Gothic"/>
                <a:cs typeface="MS UI Gothic"/>
              </a:rPr>
              <a:t>２０</a:t>
            </a:r>
            <a:r>
              <a:rPr sz="1050" spc="-10" dirty="0">
                <a:latin typeface="MS UI Gothic"/>
                <a:cs typeface="MS UI Gothic"/>
              </a:rPr>
              <a:t>名</a:t>
            </a:r>
            <a:r>
              <a:rPr sz="1050" spc="110" dirty="0">
                <a:latin typeface="MS UI Gothic"/>
                <a:cs typeface="MS UI Gothic"/>
              </a:rPr>
              <a:t>様</a:t>
            </a:r>
            <a:r>
              <a:rPr sz="1050" spc="75" dirty="0">
                <a:latin typeface="MS UI Gothic"/>
                <a:cs typeface="MS UI Gothic"/>
              </a:rPr>
              <a:t>の</a:t>
            </a:r>
            <a:r>
              <a:rPr sz="1050" spc="5" dirty="0">
                <a:latin typeface="MS UI Gothic"/>
                <a:cs typeface="MS UI Gothic"/>
              </a:rPr>
              <a:t>定</a:t>
            </a:r>
            <a:r>
              <a:rPr sz="1050" spc="-10" dirty="0">
                <a:latin typeface="MS UI Gothic"/>
                <a:cs typeface="MS UI Gothic"/>
              </a:rPr>
              <a:t>員</a:t>
            </a:r>
            <a:r>
              <a:rPr sz="1050" spc="100" dirty="0">
                <a:latin typeface="MS UI Gothic"/>
                <a:cs typeface="MS UI Gothic"/>
              </a:rPr>
              <a:t>に</a:t>
            </a:r>
            <a:r>
              <a:rPr sz="1050" spc="114" dirty="0">
                <a:latin typeface="MS UI Gothic"/>
                <a:cs typeface="MS UI Gothic"/>
              </a:rPr>
              <a:t>達</a:t>
            </a:r>
            <a:r>
              <a:rPr sz="1050" spc="150" dirty="0">
                <a:latin typeface="MS UI Gothic"/>
                <a:cs typeface="MS UI Gothic"/>
              </a:rPr>
              <a:t>し</a:t>
            </a:r>
            <a:r>
              <a:rPr sz="1050" spc="165" dirty="0">
                <a:latin typeface="MS UI Gothic"/>
                <a:cs typeface="MS UI Gothic"/>
              </a:rPr>
              <a:t>た</a:t>
            </a:r>
            <a:r>
              <a:rPr sz="1050" spc="195" dirty="0">
                <a:latin typeface="MS UI Gothic"/>
                <a:cs typeface="MS UI Gothic"/>
              </a:rPr>
              <a:t>場</a:t>
            </a:r>
            <a:r>
              <a:rPr sz="1050" spc="5" dirty="0">
                <a:latin typeface="MS UI Gothic"/>
                <a:cs typeface="MS UI Gothic"/>
              </a:rPr>
              <a:t>合</a:t>
            </a:r>
            <a:r>
              <a:rPr sz="1050" spc="340" dirty="0">
                <a:latin typeface="MS UI Gothic"/>
                <a:cs typeface="MS UI Gothic"/>
              </a:rPr>
              <a:t>、</a:t>
            </a:r>
            <a:r>
              <a:rPr sz="1050" spc="110" dirty="0">
                <a:latin typeface="MS UI Gothic"/>
                <a:cs typeface="MS UI Gothic"/>
              </a:rPr>
              <a:t>ご</a:t>
            </a:r>
            <a:r>
              <a:rPr sz="1050" spc="125" dirty="0">
                <a:latin typeface="MS UI Gothic"/>
                <a:cs typeface="MS UI Gothic"/>
              </a:rPr>
              <a:t>希</a:t>
            </a:r>
            <a:r>
              <a:rPr sz="1050" spc="130" dirty="0">
                <a:latin typeface="MS UI Gothic"/>
                <a:cs typeface="MS UI Gothic"/>
              </a:rPr>
              <a:t>望</a:t>
            </a:r>
            <a:r>
              <a:rPr sz="1050" spc="85" dirty="0">
                <a:latin typeface="MS UI Gothic"/>
                <a:cs typeface="MS UI Gothic"/>
              </a:rPr>
              <a:t>に</a:t>
            </a:r>
            <a:r>
              <a:rPr sz="1050" spc="130" dirty="0">
                <a:latin typeface="MS UI Gothic"/>
                <a:cs typeface="MS UI Gothic"/>
              </a:rPr>
              <a:t>添</a:t>
            </a:r>
            <a:r>
              <a:rPr sz="1050" spc="85" dirty="0">
                <a:latin typeface="MS UI Gothic"/>
                <a:cs typeface="MS UI Gothic"/>
              </a:rPr>
              <a:t>え</a:t>
            </a:r>
            <a:r>
              <a:rPr sz="1050" spc="245" dirty="0">
                <a:latin typeface="MS UI Gothic"/>
                <a:cs typeface="MS UI Gothic"/>
              </a:rPr>
              <a:t>な</a:t>
            </a:r>
            <a:r>
              <a:rPr sz="1050" spc="235" dirty="0">
                <a:latin typeface="MS UI Gothic"/>
                <a:cs typeface="MS UI Gothic"/>
              </a:rPr>
              <a:t>い</a:t>
            </a:r>
            <a:r>
              <a:rPr sz="1050" spc="185" dirty="0">
                <a:latin typeface="MS UI Gothic"/>
                <a:cs typeface="MS UI Gothic"/>
              </a:rPr>
              <a:t>こ</a:t>
            </a:r>
            <a:r>
              <a:rPr sz="1050" spc="245" dirty="0">
                <a:latin typeface="MS UI Gothic"/>
                <a:cs typeface="MS UI Gothic"/>
              </a:rPr>
              <a:t>と</a:t>
            </a:r>
            <a:r>
              <a:rPr sz="1050" spc="310" dirty="0">
                <a:latin typeface="MS UI Gothic"/>
                <a:cs typeface="MS UI Gothic"/>
              </a:rPr>
              <a:t>が</a:t>
            </a:r>
            <a:r>
              <a:rPr sz="1050" spc="335" dirty="0">
                <a:latin typeface="MS UI Gothic"/>
                <a:cs typeface="MS UI Gothic"/>
              </a:rPr>
              <a:t>あ</a:t>
            </a:r>
            <a:r>
              <a:rPr sz="1050" spc="240" dirty="0">
                <a:latin typeface="MS UI Gothic"/>
                <a:cs typeface="MS UI Gothic"/>
              </a:rPr>
              <a:t>り</a:t>
            </a:r>
            <a:r>
              <a:rPr sz="1050" spc="200" dirty="0">
                <a:latin typeface="MS UI Gothic"/>
                <a:cs typeface="MS UI Gothic"/>
              </a:rPr>
              <a:t>ま</a:t>
            </a:r>
            <a:r>
              <a:rPr sz="1050" spc="210" dirty="0">
                <a:latin typeface="MS UI Gothic"/>
                <a:cs typeface="MS UI Gothic"/>
              </a:rPr>
              <a:t>す</a:t>
            </a:r>
            <a:r>
              <a:rPr sz="1050" spc="195" dirty="0">
                <a:latin typeface="MS UI Gothic"/>
                <a:cs typeface="MS UI Gothic"/>
              </a:rPr>
              <a:t>の</a:t>
            </a:r>
            <a:r>
              <a:rPr sz="1050" spc="185" dirty="0">
                <a:latin typeface="MS UI Gothic"/>
                <a:cs typeface="MS UI Gothic"/>
              </a:rPr>
              <a:t>で</a:t>
            </a:r>
            <a:r>
              <a:rPr sz="1050" spc="5" dirty="0">
                <a:latin typeface="MS UI Gothic"/>
                <a:cs typeface="MS UI Gothic"/>
              </a:rPr>
              <a:t>予</a:t>
            </a:r>
            <a:r>
              <a:rPr sz="1050" spc="229" dirty="0">
                <a:latin typeface="MS UI Gothic"/>
                <a:cs typeface="MS UI Gothic"/>
              </a:rPr>
              <a:t>め</a:t>
            </a:r>
            <a:r>
              <a:rPr sz="1050" spc="200" dirty="0">
                <a:latin typeface="MS UI Gothic"/>
                <a:cs typeface="MS UI Gothic"/>
              </a:rPr>
              <a:t>ご</a:t>
            </a:r>
            <a:r>
              <a:rPr sz="1050" spc="5" dirty="0">
                <a:latin typeface="MS UI Gothic"/>
                <a:cs typeface="MS UI Gothic"/>
              </a:rPr>
              <a:t>了</a:t>
            </a:r>
            <a:r>
              <a:rPr sz="1050" spc="-10" dirty="0">
                <a:latin typeface="MS UI Gothic"/>
                <a:cs typeface="MS UI Gothic"/>
              </a:rPr>
              <a:t>承</a:t>
            </a:r>
            <a:r>
              <a:rPr sz="1050" spc="110" dirty="0">
                <a:latin typeface="MS UI Gothic"/>
                <a:cs typeface="MS UI Gothic"/>
              </a:rPr>
              <a:t>願</a:t>
            </a:r>
            <a:r>
              <a:rPr sz="1050" spc="75" dirty="0">
                <a:latin typeface="MS UI Gothic"/>
                <a:cs typeface="MS UI Gothic"/>
              </a:rPr>
              <a:t>い</a:t>
            </a:r>
            <a:r>
              <a:rPr sz="1050" spc="200" dirty="0">
                <a:latin typeface="MS UI Gothic"/>
                <a:cs typeface="MS UI Gothic"/>
              </a:rPr>
              <a:t>ま</a:t>
            </a:r>
            <a:r>
              <a:rPr sz="1050" spc="210" dirty="0">
                <a:latin typeface="MS UI Gothic"/>
                <a:cs typeface="MS UI Gothic"/>
              </a:rPr>
              <a:t>す</a:t>
            </a:r>
            <a:r>
              <a:rPr sz="1050" spc="355" dirty="0">
                <a:latin typeface="MS UI Gothic"/>
                <a:cs typeface="MS UI Gothic"/>
              </a:rPr>
              <a:t>。</a:t>
            </a:r>
            <a:endParaRPr sz="1050">
              <a:latin typeface="MS UI Gothic"/>
              <a:cs typeface="MS UI Gothic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644504"/>
              </p:ext>
            </p:extLst>
          </p:nvPr>
        </p:nvGraphicFramePr>
        <p:xfrm>
          <a:off x="760906" y="6818758"/>
          <a:ext cx="6400799" cy="2848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8685">
                <a:tc>
                  <a:txBody>
                    <a:bodyPr/>
                    <a:lstStyle/>
                    <a:p>
                      <a:pPr marL="57912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《研</a:t>
                      </a:r>
                      <a:r>
                        <a:rPr sz="1050" spc="-15" dirty="0">
                          <a:latin typeface="MS Gothic"/>
                          <a:cs typeface="MS Gothic"/>
                        </a:rPr>
                        <a:t>修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受</a:t>
                      </a:r>
                      <a:r>
                        <a:rPr sz="1050" spc="-15" dirty="0">
                          <a:latin typeface="MS Gothic"/>
                          <a:cs typeface="MS Gothic"/>
                        </a:rPr>
                        <a:t>講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の</a:t>
                      </a:r>
                      <a:r>
                        <a:rPr sz="1050" spc="-15" dirty="0">
                          <a:latin typeface="MS Gothic"/>
                          <a:cs typeface="MS Gothic"/>
                        </a:rPr>
                        <a:t>手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順》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41350" algn="ctr">
                        <a:lnSpc>
                          <a:spcPct val="100000"/>
                        </a:lnSpc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研修</a:t>
                      </a:r>
                      <a:r>
                        <a:rPr sz="1050" spc="-15" dirty="0">
                          <a:latin typeface="MS Gothic"/>
                          <a:cs typeface="MS Gothic"/>
                        </a:rPr>
                        <a:t>申込</a:t>
                      </a:r>
                      <a:endParaRPr sz="1050" dirty="0">
                        <a:latin typeface="MS Gothic"/>
                        <a:cs typeface="MS Gothic"/>
                      </a:endParaRPr>
                    </a:p>
                    <a:p>
                      <a:pPr marL="687070" marR="36195" algn="ctr">
                        <a:lnSpc>
                          <a:spcPct val="276400"/>
                        </a:lnSpc>
                        <a:spcBef>
                          <a:spcPts val="10"/>
                        </a:spcBef>
                      </a:pPr>
                      <a:r>
                        <a:rPr sz="1050" dirty="0" err="1">
                          <a:latin typeface="MS Gothic"/>
                          <a:cs typeface="MS Gothic"/>
                        </a:rPr>
                        <a:t>研修</a:t>
                      </a:r>
                      <a:r>
                        <a:rPr sz="1050" spc="-15" dirty="0" err="1">
                          <a:latin typeface="MS Gothic"/>
                          <a:cs typeface="MS Gothic"/>
                        </a:rPr>
                        <a:t>費</a:t>
                      </a:r>
                      <a:r>
                        <a:rPr sz="1050" dirty="0" err="1">
                          <a:latin typeface="MS Gothic"/>
                          <a:cs typeface="MS Gothic"/>
                        </a:rPr>
                        <a:t>請</a:t>
                      </a:r>
                      <a:r>
                        <a:rPr sz="1050" spc="-15" dirty="0" err="1">
                          <a:latin typeface="MS Gothic"/>
                          <a:cs typeface="MS Gothic"/>
                        </a:rPr>
                        <a:t>求</a:t>
                      </a:r>
                      <a:r>
                        <a:rPr sz="1050" dirty="0" err="1">
                          <a:latin typeface="MS Gothic"/>
                          <a:cs typeface="MS Gothic"/>
                        </a:rPr>
                        <a:t>書</a:t>
                      </a:r>
                      <a:r>
                        <a:rPr sz="1050" spc="-15" dirty="0" err="1">
                          <a:latin typeface="MS Gothic"/>
                          <a:cs typeface="MS Gothic"/>
                        </a:rPr>
                        <a:t>送</a:t>
                      </a:r>
                      <a:r>
                        <a:rPr sz="1050" dirty="0" err="1">
                          <a:latin typeface="MS Gothic"/>
                          <a:cs typeface="MS Gothic"/>
                        </a:rPr>
                        <a:t>付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sz="1050" spc="5" dirty="0">
                          <a:latin typeface="MS Gothic"/>
                          <a:cs typeface="MS Gothic"/>
                        </a:rPr>
                        <a:t>支払い</a:t>
                      </a:r>
                      <a:endParaRPr sz="1050" dirty="0">
                        <a:latin typeface="MS Gothic"/>
                        <a:cs typeface="MS Gothic"/>
                      </a:endParaRPr>
                    </a:p>
                    <a:p>
                      <a:pPr marL="752475" marR="103505" algn="ctr">
                        <a:lnSpc>
                          <a:spcPct val="275200"/>
                        </a:lnSpc>
                        <a:spcBef>
                          <a:spcPts val="10"/>
                        </a:spcBef>
                      </a:pPr>
                      <a:r>
                        <a:rPr sz="1050" dirty="0" err="1">
                          <a:latin typeface="MS Gothic"/>
                          <a:cs typeface="MS Gothic"/>
                        </a:rPr>
                        <a:t>研修</a:t>
                      </a:r>
                      <a:r>
                        <a:rPr sz="1050" spc="-15" dirty="0" err="1">
                          <a:latin typeface="MS Gothic"/>
                          <a:cs typeface="MS Gothic"/>
                        </a:rPr>
                        <a:t>受</a:t>
                      </a:r>
                      <a:r>
                        <a:rPr sz="1050" dirty="0" err="1">
                          <a:latin typeface="MS Gothic"/>
                          <a:cs typeface="MS Gothic"/>
                        </a:rPr>
                        <a:t>講</a:t>
                      </a:r>
                      <a:r>
                        <a:rPr sz="1050" spc="-15" dirty="0" err="1">
                          <a:latin typeface="MS Gothic"/>
                          <a:cs typeface="MS Gothic"/>
                        </a:rPr>
                        <a:t>票</a:t>
                      </a:r>
                      <a:r>
                        <a:rPr sz="1050" dirty="0" err="1">
                          <a:latin typeface="MS Gothic"/>
                          <a:cs typeface="MS Gothic"/>
                        </a:rPr>
                        <a:t>送付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 </a:t>
                      </a:r>
                      <a:r>
                        <a:rPr lang="ja-JP" altLang="en-US" sz="1050" dirty="0">
                          <a:latin typeface="MS Gothic"/>
                          <a:cs typeface="MS Gothic"/>
                        </a:rPr>
                        <a:t>     </a:t>
                      </a:r>
                      <a:r>
                        <a:rPr sz="1050" spc="5" dirty="0" err="1">
                          <a:latin typeface="MS Gothic"/>
                          <a:cs typeface="MS Gothic"/>
                        </a:rPr>
                        <a:t>研修</a:t>
                      </a:r>
                      <a:r>
                        <a:rPr sz="1050" spc="-10" dirty="0" err="1">
                          <a:latin typeface="MS Gothic"/>
                          <a:cs typeface="MS Gothic"/>
                        </a:rPr>
                        <a:t>受</a:t>
                      </a:r>
                      <a:r>
                        <a:rPr sz="1050" spc="5" dirty="0" err="1">
                          <a:latin typeface="MS Gothic"/>
                          <a:cs typeface="MS Gothic"/>
                        </a:rPr>
                        <a:t>講</a:t>
                      </a:r>
                      <a:endParaRPr sz="1050" dirty="0">
                        <a:latin typeface="MS Gothic"/>
                        <a:cs typeface="MS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642620" algn="ctr">
                        <a:lnSpc>
                          <a:spcPct val="100000"/>
                        </a:lnSpc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受講</a:t>
                      </a:r>
                      <a:r>
                        <a:rPr sz="1050" spc="-15" dirty="0">
                          <a:latin typeface="MS Gothic"/>
                          <a:cs typeface="MS Gothic"/>
                        </a:rPr>
                        <a:t>証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明書</a:t>
                      </a:r>
                    </a:p>
                  </a:txBody>
                  <a:tcPr marL="0" marR="0" marT="29209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《実</a:t>
                      </a:r>
                      <a:r>
                        <a:rPr sz="1050" spc="-15" dirty="0">
                          <a:latin typeface="MS Gothic"/>
                          <a:cs typeface="MS Gothic"/>
                        </a:rPr>
                        <a:t>務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事</a:t>
                      </a:r>
                      <a:r>
                        <a:rPr sz="1050" spc="-15" dirty="0">
                          <a:latin typeface="MS Gothic"/>
                          <a:cs typeface="MS Gothic"/>
                        </a:rPr>
                        <a:t>項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》</a:t>
                      </a:r>
                    </a:p>
                    <a:p>
                      <a:pPr marL="525145" marR="59690">
                        <a:lnSpc>
                          <a:spcPct val="142900"/>
                        </a:lnSpc>
                      </a:pPr>
                      <a:r>
                        <a:rPr sz="1050" dirty="0" err="1">
                          <a:latin typeface="MS UI Gothic"/>
                          <a:cs typeface="MS UI Gothic"/>
                        </a:rPr>
                        <a:t>研修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実</a:t>
                      </a:r>
                      <a:r>
                        <a:rPr sz="1050" dirty="0" err="1">
                          <a:latin typeface="MS UI Gothic"/>
                          <a:cs typeface="MS UI Gothic"/>
                        </a:rPr>
                        <a:t>施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者</a:t>
                      </a:r>
                      <a:r>
                        <a:rPr sz="1050" spc="-85" dirty="0" err="1">
                          <a:latin typeface="MS UI Gothic"/>
                          <a:cs typeface="MS UI Gothic"/>
                        </a:rPr>
                        <a:t>の</a:t>
                      </a:r>
                      <a:r>
                        <a:rPr sz="1050" dirty="0" err="1">
                          <a:latin typeface="MS UI Gothic"/>
                          <a:cs typeface="MS UI Gothic"/>
                        </a:rPr>
                        <a:t>（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株</a:t>
                      </a:r>
                      <a:r>
                        <a:rPr sz="1050" spc="-85" dirty="0">
                          <a:latin typeface="MS UI Gothic"/>
                          <a:cs typeface="MS UI Gothic"/>
                        </a:rPr>
                        <a:t>）</a:t>
                      </a:r>
                      <a:r>
                        <a:rPr lang="ja-JP" altLang="en-US" sz="1050" spc="-85" dirty="0">
                          <a:latin typeface="MS UI Gothic"/>
                          <a:cs typeface="MS UI Gothic"/>
                        </a:rPr>
                        <a:t>矢野商店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が</a:t>
                      </a:r>
                      <a:r>
                        <a:rPr sz="1050" spc="-85" dirty="0" err="1">
                          <a:latin typeface="MS UI Gothic"/>
                          <a:cs typeface="MS UI Gothic"/>
                        </a:rPr>
                        <a:t>、</a:t>
                      </a:r>
                      <a:r>
                        <a:rPr sz="1050" dirty="0" err="1">
                          <a:latin typeface="MS UI Gothic"/>
                          <a:cs typeface="MS UI Gothic"/>
                        </a:rPr>
                        <a:t>左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記手</a:t>
                      </a:r>
                      <a:r>
                        <a:rPr sz="1050" dirty="0" err="1">
                          <a:latin typeface="MS UI Gothic"/>
                          <a:cs typeface="MS UI Gothic"/>
                        </a:rPr>
                        <a:t>順に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従</a:t>
                      </a:r>
                      <a:r>
                        <a:rPr sz="1050" dirty="0" err="1">
                          <a:latin typeface="MS UI Gothic"/>
                          <a:cs typeface="MS UI Gothic"/>
                        </a:rPr>
                        <a:t>い</a:t>
                      </a:r>
                      <a:r>
                        <a:rPr sz="1050" dirty="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sz="1050" spc="110" dirty="0" err="1">
                          <a:latin typeface="MS UI Gothic"/>
                          <a:cs typeface="MS UI Gothic"/>
                        </a:rPr>
                        <a:t>実施</a:t>
                      </a:r>
                      <a:r>
                        <a:rPr sz="1050" spc="65" dirty="0" err="1">
                          <a:latin typeface="MS UI Gothic"/>
                          <a:cs typeface="MS UI Gothic"/>
                        </a:rPr>
                        <a:t>し</a:t>
                      </a:r>
                      <a:r>
                        <a:rPr sz="1050" spc="200" dirty="0" err="1">
                          <a:latin typeface="MS UI Gothic"/>
                          <a:cs typeface="MS UI Gothic"/>
                        </a:rPr>
                        <a:t>ま</a:t>
                      </a:r>
                      <a:r>
                        <a:rPr sz="1050" spc="210" dirty="0" err="1">
                          <a:latin typeface="MS UI Gothic"/>
                          <a:cs typeface="MS UI Gothic"/>
                        </a:rPr>
                        <a:t>す</a:t>
                      </a:r>
                      <a:r>
                        <a:rPr sz="1050" spc="355" dirty="0">
                          <a:latin typeface="MS UI Gothic"/>
                          <a:cs typeface="MS UI Gothic"/>
                        </a:rPr>
                        <a:t>。</a:t>
                      </a:r>
                      <a:endParaRPr lang="en-US" sz="1050" spc="355" dirty="0">
                        <a:latin typeface="MS UI Gothic"/>
                        <a:cs typeface="MS UI Gothic"/>
                      </a:endParaRPr>
                    </a:p>
                    <a:p>
                      <a:pPr marL="525145" marR="59690">
                        <a:lnSpc>
                          <a:spcPct val="142900"/>
                        </a:lnSpc>
                      </a:pPr>
                      <a:endParaRPr sz="1050" dirty="0">
                        <a:latin typeface="MS UI Gothic"/>
                        <a:cs typeface="MS UI Gothic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050" dirty="0">
                          <a:latin typeface="MS Gothic"/>
                          <a:cs typeface="MS Gothic"/>
                        </a:rPr>
                        <a:t>《持</a:t>
                      </a:r>
                      <a:r>
                        <a:rPr sz="1050" spc="-15" dirty="0">
                          <a:latin typeface="MS Gothic"/>
                          <a:cs typeface="MS Gothic"/>
                        </a:rPr>
                        <a:t>参</a:t>
                      </a:r>
                      <a:r>
                        <a:rPr sz="1050" dirty="0">
                          <a:latin typeface="MS Gothic"/>
                          <a:cs typeface="MS Gothic"/>
                        </a:rPr>
                        <a:t>品》</a:t>
                      </a:r>
                    </a:p>
                    <a:p>
                      <a:pPr marL="525145" marR="59055">
                        <a:lnSpc>
                          <a:spcPct val="142900"/>
                        </a:lnSpc>
                      </a:pPr>
                      <a:r>
                        <a:rPr lang="en-US" altLang="ja-JP" sz="1050" dirty="0">
                          <a:latin typeface="MS UI Gothic"/>
                          <a:cs typeface="MS UI Gothic"/>
                        </a:rPr>
                        <a:t>CPDS</a:t>
                      </a:r>
                      <a:r>
                        <a:rPr lang="ja-JP" altLang="en-US" sz="1050" dirty="0">
                          <a:latin typeface="MS UI Gothic"/>
                          <a:cs typeface="MS UI Gothic"/>
                        </a:rPr>
                        <a:t>ユニットが必要な方は学習履歴申請を主催者が行いますので</a:t>
                      </a:r>
                      <a:r>
                        <a:rPr sz="1050" dirty="0" err="1">
                          <a:latin typeface="MS UI Gothic"/>
                          <a:cs typeface="MS UI Gothic"/>
                        </a:rPr>
                        <a:t>ＣＰ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Ｄ</a:t>
                      </a:r>
                      <a:r>
                        <a:rPr sz="1050" dirty="0" err="1">
                          <a:latin typeface="MS UI Gothic"/>
                          <a:cs typeface="MS UI Gothic"/>
                        </a:rPr>
                        <a:t>Ｓ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技</a:t>
                      </a:r>
                      <a:r>
                        <a:rPr sz="1050" dirty="0" err="1">
                          <a:latin typeface="MS UI Gothic"/>
                          <a:cs typeface="MS UI Gothic"/>
                        </a:rPr>
                        <a:t>術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者証</a:t>
                      </a:r>
                      <a:r>
                        <a:rPr lang="ja-JP" altLang="en-US" sz="1050" spc="-15" dirty="0">
                          <a:latin typeface="MS UI Gothic"/>
                          <a:cs typeface="MS UI Gothic"/>
                        </a:rPr>
                        <a:t>を持参してください。</a:t>
                      </a:r>
                      <a:endParaRPr lang="en-US" altLang="ja-JP" sz="1050" spc="-15" dirty="0">
                        <a:latin typeface="MS UI Gothic"/>
                        <a:cs typeface="MS UI Gothic"/>
                      </a:endParaRPr>
                    </a:p>
                    <a:p>
                      <a:pPr marL="525145" marR="59055">
                        <a:lnSpc>
                          <a:spcPct val="142900"/>
                        </a:lnSpc>
                      </a:pPr>
                      <a:r>
                        <a:rPr lang="en-US" altLang="ja-JP" sz="1050" spc="-15" dirty="0">
                          <a:latin typeface="MS UI Gothic"/>
                          <a:cs typeface="MS UI Gothic"/>
                        </a:rPr>
                        <a:t>CPDS</a:t>
                      </a:r>
                      <a:r>
                        <a:rPr lang="ja-JP" altLang="en-US" sz="1050" spc="-15" dirty="0">
                          <a:latin typeface="MS UI Gothic"/>
                          <a:cs typeface="MS UI Gothic"/>
                        </a:rPr>
                        <a:t>技術者証をお持ちでない方は</a:t>
                      </a:r>
                      <a:r>
                        <a:rPr sz="1050" dirty="0" err="1">
                          <a:latin typeface="MS UI Gothic"/>
                          <a:cs typeface="MS UI Gothic"/>
                        </a:rPr>
                        <a:t>免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許</a:t>
                      </a:r>
                      <a:r>
                        <a:rPr sz="1050" spc="-5" dirty="0" err="1">
                          <a:latin typeface="MS UI Gothic"/>
                          <a:cs typeface="MS UI Gothic"/>
                        </a:rPr>
                        <a:t>証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等</a:t>
                      </a:r>
                      <a:r>
                        <a:rPr sz="1050" dirty="0" err="1">
                          <a:latin typeface="MS UI Gothic"/>
                          <a:cs typeface="MS UI Gothic"/>
                        </a:rPr>
                        <a:t>の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本</a:t>
                      </a:r>
                      <a:r>
                        <a:rPr sz="1050" dirty="0" err="1">
                          <a:latin typeface="MS UI Gothic"/>
                          <a:cs typeface="MS UI Gothic"/>
                        </a:rPr>
                        <a:t>人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確</a:t>
                      </a:r>
                      <a:r>
                        <a:rPr sz="1050" dirty="0" err="1">
                          <a:latin typeface="MS UI Gothic"/>
                          <a:cs typeface="MS UI Gothic"/>
                        </a:rPr>
                        <a:t>認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が</a:t>
                      </a:r>
                      <a:r>
                        <a:rPr sz="1050" dirty="0" err="1">
                          <a:latin typeface="MS UI Gothic"/>
                          <a:cs typeface="MS UI Gothic"/>
                        </a:rPr>
                        <a:t>でき</a:t>
                      </a:r>
                      <a:r>
                        <a:rPr sz="1050" spc="-15" dirty="0" err="1">
                          <a:latin typeface="MS UI Gothic"/>
                          <a:cs typeface="MS UI Gothic"/>
                        </a:rPr>
                        <a:t>る</a:t>
                      </a:r>
                      <a:r>
                        <a:rPr sz="1050" dirty="0" err="1">
                          <a:latin typeface="MS UI Gothic"/>
                          <a:cs typeface="MS UI Gothic"/>
                        </a:rPr>
                        <a:t>も</a:t>
                      </a:r>
                      <a:r>
                        <a:rPr sz="1050" dirty="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sz="1050" spc="254" dirty="0" err="1">
                          <a:latin typeface="MS UI Gothic"/>
                          <a:cs typeface="MS UI Gothic"/>
                        </a:rPr>
                        <a:t>の</a:t>
                      </a:r>
                      <a:r>
                        <a:rPr sz="1050" spc="155" dirty="0" err="1">
                          <a:latin typeface="MS UI Gothic"/>
                          <a:cs typeface="MS UI Gothic"/>
                        </a:rPr>
                        <a:t>（</a:t>
                      </a:r>
                      <a:r>
                        <a:rPr sz="1050" spc="300" dirty="0" err="1">
                          <a:latin typeface="MS UI Gothic"/>
                          <a:cs typeface="MS UI Gothic"/>
                        </a:rPr>
                        <a:t>顔</a:t>
                      </a:r>
                      <a:r>
                        <a:rPr sz="1050" spc="5" dirty="0" err="1">
                          <a:latin typeface="MS UI Gothic"/>
                          <a:cs typeface="MS UI Gothic"/>
                        </a:rPr>
                        <a:t>写</a:t>
                      </a:r>
                      <a:r>
                        <a:rPr sz="1050" spc="-10" dirty="0" err="1">
                          <a:latin typeface="MS UI Gothic"/>
                          <a:cs typeface="MS UI Gothic"/>
                        </a:rPr>
                        <a:t>真</a:t>
                      </a:r>
                      <a:r>
                        <a:rPr sz="1050" spc="150" dirty="0" err="1">
                          <a:latin typeface="MS UI Gothic"/>
                          <a:cs typeface="MS UI Gothic"/>
                        </a:rPr>
                        <a:t>付</a:t>
                      </a:r>
                      <a:r>
                        <a:rPr sz="1050" spc="100" dirty="0" err="1">
                          <a:latin typeface="MS UI Gothic"/>
                          <a:cs typeface="MS UI Gothic"/>
                        </a:rPr>
                        <a:t>き</a:t>
                      </a:r>
                      <a:r>
                        <a:rPr sz="1050" dirty="0">
                          <a:latin typeface="MS UI Gothic"/>
                          <a:cs typeface="MS UI Gothic"/>
                        </a:rPr>
                        <a:t>）</a:t>
                      </a:r>
                      <a:r>
                        <a:rPr lang="ja-JP" altLang="en-US" sz="1050" dirty="0">
                          <a:latin typeface="MS UI Gothic"/>
                          <a:cs typeface="MS UI Gothic"/>
                        </a:rPr>
                        <a:t>をお持ちください。</a:t>
                      </a:r>
                      <a:endParaRPr lang="en-US" altLang="ja-JP" sz="1050" dirty="0">
                        <a:latin typeface="MS UI Gothic"/>
                        <a:cs typeface="MS UI Gothic"/>
                      </a:endParaRPr>
                    </a:p>
                    <a:p>
                      <a:pPr marL="525145" marR="59055">
                        <a:lnSpc>
                          <a:spcPct val="142900"/>
                        </a:lnSpc>
                      </a:pPr>
                      <a:r>
                        <a:rPr sz="1050" spc="5" dirty="0" err="1">
                          <a:latin typeface="MS UI Gothic"/>
                          <a:cs typeface="MS UI Gothic"/>
                        </a:rPr>
                        <a:t>研</a:t>
                      </a:r>
                      <a:r>
                        <a:rPr sz="1050" spc="-10" dirty="0" err="1">
                          <a:latin typeface="MS UI Gothic"/>
                          <a:cs typeface="MS UI Gothic"/>
                        </a:rPr>
                        <a:t>修受</a:t>
                      </a:r>
                      <a:r>
                        <a:rPr sz="1050" spc="135" dirty="0" err="1">
                          <a:latin typeface="MS UI Gothic"/>
                          <a:cs typeface="MS UI Gothic"/>
                        </a:rPr>
                        <a:t>講票</a:t>
                      </a:r>
                      <a:r>
                        <a:rPr sz="1050" spc="75" dirty="0" err="1">
                          <a:latin typeface="MS UI Gothic"/>
                          <a:cs typeface="MS UI Gothic"/>
                        </a:rPr>
                        <a:t>、</a:t>
                      </a:r>
                      <a:r>
                        <a:rPr sz="1050" spc="5" dirty="0" err="1">
                          <a:latin typeface="MS UI Gothic"/>
                          <a:cs typeface="MS UI Gothic"/>
                        </a:rPr>
                        <a:t>筆</a:t>
                      </a:r>
                      <a:r>
                        <a:rPr sz="1050" spc="-10" dirty="0" err="1">
                          <a:latin typeface="MS UI Gothic"/>
                          <a:cs typeface="MS UI Gothic"/>
                        </a:rPr>
                        <a:t>記</a:t>
                      </a:r>
                      <a:r>
                        <a:rPr sz="1050" spc="5" dirty="0" err="1">
                          <a:latin typeface="MS UI Gothic"/>
                          <a:cs typeface="MS UI Gothic"/>
                        </a:rPr>
                        <a:t>用</a:t>
                      </a:r>
                      <a:r>
                        <a:rPr sz="1050" spc="-10" dirty="0" err="1">
                          <a:latin typeface="MS UI Gothic"/>
                          <a:cs typeface="MS UI Gothic"/>
                        </a:rPr>
                        <a:t>具</a:t>
                      </a:r>
                      <a:r>
                        <a:rPr sz="1050" spc="145" dirty="0" err="1">
                          <a:latin typeface="MS UI Gothic"/>
                          <a:cs typeface="MS UI Gothic"/>
                        </a:rPr>
                        <a:t>、</a:t>
                      </a:r>
                      <a:r>
                        <a:rPr sz="1050" spc="200" dirty="0" err="1">
                          <a:latin typeface="MS UI Gothic"/>
                          <a:cs typeface="MS UI Gothic"/>
                        </a:rPr>
                        <a:t>電</a:t>
                      </a:r>
                      <a:r>
                        <a:rPr sz="1050" spc="5" dirty="0" err="1">
                          <a:latin typeface="MS UI Gothic"/>
                          <a:cs typeface="MS UI Gothic"/>
                        </a:rPr>
                        <a:t>卓</a:t>
                      </a:r>
                      <a:endParaRPr sz="1050" dirty="0">
                        <a:latin typeface="MS UI Gothic"/>
                        <a:cs typeface="MS UI Gothic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  <a:tabLst>
                          <a:tab pos="469265" algn="l"/>
                        </a:tabLst>
                      </a:pPr>
                      <a:endParaRPr sz="1050" dirty="0">
                        <a:latin typeface="MS Gothic"/>
                        <a:cs typeface="MS Gothic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866952" y="9667443"/>
            <a:ext cx="522986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5" dirty="0">
                <a:latin typeface="MS Gothic"/>
                <a:cs typeface="MS Gothic"/>
              </a:rPr>
              <a:t>申込</a:t>
            </a:r>
            <a:r>
              <a:rPr sz="1050" spc="-10" dirty="0">
                <a:latin typeface="MS Gothic"/>
                <a:cs typeface="MS Gothic"/>
              </a:rPr>
              <a:t>は</a:t>
            </a:r>
            <a:r>
              <a:rPr sz="1050" dirty="0">
                <a:latin typeface="MS Gothic"/>
                <a:cs typeface="MS Gothic"/>
              </a:rPr>
              <a:t>、</a:t>
            </a:r>
            <a:r>
              <a:rPr sz="1050" spc="-10" dirty="0">
                <a:latin typeface="MS Gothic"/>
                <a:cs typeface="MS Gothic"/>
              </a:rPr>
              <a:t>本</a:t>
            </a:r>
            <a:r>
              <a:rPr sz="1050" spc="5" dirty="0">
                <a:latin typeface="MS Gothic"/>
                <a:cs typeface="MS Gothic"/>
              </a:rPr>
              <a:t>用</a:t>
            </a:r>
            <a:r>
              <a:rPr sz="1050" spc="-10" dirty="0">
                <a:latin typeface="MS Gothic"/>
                <a:cs typeface="MS Gothic"/>
              </a:rPr>
              <a:t>紙</a:t>
            </a:r>
            <a:r>
              <a:rPr sz="1050" spc="5" dirty="0">
                <a:latin typeface="MS Gothic"/>
                <a:cs typeface="MS Gothic"/>
              </a:rPr>
              <a:t>に</a:t>
            </a:r>
            <a:r>
              <a:rPr sz="1050" spc="-10" dirty="0">
                <a:latin typeface="MS Gothic"/>
                <a:cs typeface="MS Gothic"/>
              </a:rPr>
              <a:t>必</a:t>
            </a:r>
            <a:r>
              <a:rPr sz="1050" spc="5" dirty="0">
                <a:latin typeface="MS Gothic"/>
                <a:cs typeface="MS Gothic"/>
              </a:rPr>
              <a:t>要</a:t>
            </a:r>
            <a:r>
              <a:rPr sz="1050" spc="-10" dirty="0">
                <a:latin typeface="MS Gothic"/>
                <a:cs typeface="MS Gothic"/>
              </a:rPr>
              <a:t>事</a:t>
            </a:r>
            <a:r>
              <a:rPr sz="1050" spc="5" dirty="0">
                <a:latin typeface="MS Gothic"/>
                <a:cs typeface="MS Gothic"/>
              </a:rPr>
              <a:t>項を</a:t>
            </a:r>
            <a:r>
              <a:rPr sz="1050" spc="-10" dirty="0">
                <a:latin typeface="MS Gothic"/>
                <a:cs typeface="MS Gothic"/>
              </a:rPr>
              <a:t>記</a:t>
            </a:r>
            <a:r>
              <a:rPr sz="1050" spc="5" dirty="0">
                <a:latin typeface="MS Gothic"/>
                <a:cs typeface="MS Gothic"/>
              </a:rPr>
              <a:t>入</a:t>
            </a:r>
            <a:r>
              <a:rPr sz="1050" spc="-10" dirty="0">
                <a:latin typeface="MS Gothic"/>
                <a:cs typeface="MS Gothic"/>
              </a:rPr>
              <a:t>の</a:t>
            </a:r>
            <a:r>
              <a:rPr sz="1050" spc="5" dirty="0">
                <a:latin typeface="MS Gothic"/>
                <a:cs typeface="MS Gothic"/>
              </a:rPr>
              <a:t>上</a:t>
            </a:r>
            <a:r>
              <a:rPr sz="1050" spc="-10" dirty="0">
                <a:latin typeface="MS Gothic"/>
                <a:cs typeface="MS Gothic"/>
              </a:rPr>
              <a:t>、</a:t>
            </a:r>
            <a:r>
              <a:rPr sz="1050" spc="5" dirty="0">
                <a:latin typeface="MS Gothic"/>
                <a:cs typeface="MS Gothic"/>
              </a:rPr>
              <a:t>下</a:t>
            </a:r>
            <a:r>
              <a:rPr sz="1050" spc="-10" dirty="0">
                <a:latin typeface="MS Gothic"/>
                <a:cs typeface="MS Gothic"/>
              </a:rPr>
              <a:t>記ま</a:t>
            </a:r>
            <a:r>
              <a:rPr sz="1050" spc="5" dirty="0">
                <a:latin typeface="MS Gothic"/>
                <a:cs typeface="MS Gothic"/>
              </a:rPr>
              <a:t>で</a:t>
            </a:r>
            <a:r>
              <a:rPr sz="1050" spc="-275" dirty="0">
                <a:latin typeface="MS Gothic"/>
                <a:cs typeface="MS Gothic"/>
              </a:rPr>
              <a:t> </a:t>
            </a:r>
            <a:r>
              <a:rPr sz="1050" dirty="0">
                <a:latin typeface="MS Gothic"/>
                <a:cs typeface="MS Gothic"/>
              </a:rPr>
              <a:t>FAX</a:t>
            </a:r>
            <a:r>
              <a:rPr sz="1050" spc="-265" dirty="0">
                <a:latin typeface="MS Gothic"/>
                <a:cs typeface="MS Gothic"/>
              </a:rPr>
              <a:t> </a:t>
            </a:r>
            <a:r>
              <a:rPr sz="1050" spc="-10" dirty="0">
                <a:latin typeface="MS Gothic"/>
                <a:cs typeface="MS Gothic"/>
              </a:rPr>
              <a:t>ま</a:t>
            </a:r>
            <a:r>
              <a:rPr sz="1050" spc="5" dirty="0">
                <a:latin typeface="MS Gothic"/>
                <a:cs typeface="MS Gothic"/>
              </a:rPr>
              <a:t>た</a:t>
            </a:r>
            <a:r>
              <a:rPr sz="1050" spc="-10" dirty="0">
                <a:latin typeface="MS Gothic"/>
                <a:cs typeface="MS Gothic"/>
              </a:rPr>
              <a:t>は</a:t>
            </a:r>
            <a:r>
              <a:rPr sz="1050" spc="5" dirty="0">
                <a:latin typeface="MS Gothic"/>
                <a:cs typeface="MS Gothic"/>
              </a:rPr>
              <a:t>メ</a:t>
            </a:r>
            <a:r>
              <a:rPr sz="1050" spc="-10" dirty="0">
                <a:latin typeface="MS Gothic"/>
                <a:cs typeface="MS Gothic"/>
              </a:rPr>
              <a:t>ー</a:t>
            </a:r>
            <a:r>
              <a:rPr sz="1050" spc="5" dirty="0">
                <a:latin typeface="MS Gothic"/>
                <a:cs typeface="MS Gothic"/>
              </a:rPr>
              <a:t>ル</a:t>
            </a:r>
            <a:r>
              <a:rPr sz="1050" spc="-10" dirty="0">
                <a:latin typeface="MS Gothic"/>
                <a:cs typeface="MS Gothic"/>
              </a:rPr>
              <a:t>に</a:t>
            </a:r>
            <a:r>
              <a:rPr sz="1050" spc="5" dirty="0">
                <a:latin typeface="MS Gothic"/>
                <a:cs typeface="MS Gothic"/>
              </a:rPr>
              <a:t>て</a:t>
            </a:r>
            <a:r>
              <a:rPr sz="1050" spc="-10" dirty="0">
                <a:latin typeface="MS Gothic"/>
                <a:cs typeface="MS Gothic"/>
              </a:rPr>
              <a:t>お</a:t>
            </a:r>
            <a:r>
              <a:rPr sz="1050" spc="5" dirty="0">
                <a:latin typeface="MS Gothic"/>
                <a:cs typeface="MS Gothic"/>
              </a:rPr>
              <a:t>願い</a:t>
            </a:r>
            <a:r>
              <a:rPr sz="1050" spc="-10" dirty="0">
                <a:latin typeface="MS Gothic"/>
                <a:cs typeface="MS Gothic"/>
              </a:rPr>
              <a:t>し</a:t>
            </a:r>
            <a:r>
              <a:rPr sz="1050" spc="5" dirty="0">
                <a:latin typeface="MS Gothic"/>
                <a:cs typeface="MS Gothic"/>
              </a:rPr>
              <a:t>ま</a:t>
            </a:r>
            <a:r>
              <a:rPr sz="1050" spc="-10" dirty="0">
                <a:latin typeface="MS Gothic"/>
                <a:cs typeface="MS Gothic"/>
              </a:rPr>
              <a:t>す</a:t>
            </a:r>
            <a:r>
              <a:rPr sz="1050" spc="5" dirty="0">
                <a:latin typeface="MS Gothic"/>
                <a:cs typeface="MS Gothic"/>
              </a:rPr>
              <a:t>。</a:t>
            </a:r>
            <a:endParaRPr sz="1050">
              <a:latin typeface="MS Gothic"/>
              <a:cs typeface="MS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1984" y="9912336"/>
            <a:ext cx="6366510" cy="262892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432434">
              <a:lnSpc>
                <a:spcPct val="100000"/>
              </a:lnSpc>
              <a:spcBef>
                <a:spcPts val="610"/>
              </a:spcBef>
              <a:tabLst>
                <a:tab pos="2832735" algn="l"/>
              </a:tabLst>
            </a:pPr>
            <a:r>
              <a:rPr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FAX：０８</a:t>
            </a:r>
            <a:r>
              <a:rPr lang="ja-JP" altLang="en-US"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 </a:t>
            </a:r>
            <a:r>
              <a:rPr lang="en-US" altLang="ja-JP"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8</a:t>
            </a:r>
            <a:r>
              <a:rPr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‐</a:t>
            </a:r>
            <a:r>
              <a:rPr lang="en-US" altLang="ja-JP"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6</a:t>
            </a:r>
            <a:r>
              <a:rPr lang="ja-JP" altLang="en-US"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 </a:t>
            </a:r>
            <a:r>
              <a:rPr lang="en-US" altLang="ja-JP"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6</a:t>
            </a:r>
            <a:r>
              <a:rPr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３‐</a:t>
            </a:r>
            <a:r>
              <a:rPr lang="en-US" altLang="ja-JP"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2</a:t>
            </a:r>
            <a:r>
              <a:rPr lang="ja-JP" altLang="en-US"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 </a:t>
            </a:r>
            <a:r>
              <a:rPr lang="en-US" altLang="ja-JP"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3</a:t>
            </a:r>
            <a:r>
              <a:rPr lang="ja-JP" altLang="en-US"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 </a:t>
            </a:r>
            <a:r>
              <a:rPr lang="en-US" altLang="ja-JP"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5</a:t>
            </a:r>
            <a:r>
              <a:rPr lang="ja-JP" altLang="en-US"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 </a:t>
            </a:r>
            <a:r>
              <a:rPr lang="en-US" altLang="ja-JP" sz="1200" u="sng" spc="-90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7</a:t>
            </a:r>
            <a:r>
              <a:rPr sz="1200" spc="-90" dirty="0">
                <a:latin typeface="Yu Gothic"/>
                <a:cs typeface="Yu Gothic"/>
              </a:rPr>
              <a:t>	</a:t>
            </a:r>
            <a:r>
              <a:rPr sz="1200" u="sng" spc="-55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E‐mail：</a:t>
            </a:r>
            <a:r>
              <a:rPr lang="en-US" sz="1200" u="sng" spc="-55" dirty="0">
                <a:uFill>
                  <a:solidFill>
                    <a:srgbClr val="000000"/>
                  </a:solidFill>
                </a:uFill>
                <a:latin typeface="Yu Gothic"/>
                <a:cs typeface="Yu Gothic"/>
              </a:rPr>
              <a:t>academy@yanosyouten.com</a:t>
            </a:r>
            <a:endParaRPr sz="1200" dirty="0">
              <a:latin typeface="Yu Gothic"/>
              <a:cs typeface="Yu Gothic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371600" y="7069454"/>
            <a:ext cx="1170940" cy="2524125"/>
            <a:chOff x="1371600" y="7069454"/>
            <a:chExt cx="1170940" cy="2524125"/>
          </a:xfrm>
        </p:grpSpPr>
        <p:sp>
          <p:nvSpPr>
            <p:cNvPr id="18" name="object 18"/>
            <p:cNvSpPr/>
            <p:nvPr/>
          </p:nvSpPr>
          <p:spPr>
            <a:xfrm>
              <a:off x="1377950" y="7075804"/>
              <a:ext cx="1158240" cy="738505"/>
            </a:xfrm>
            <a:custGeom>
              <a:avLst/>
              <a:gdLst/>
              <a:ahLst/>
              <a:cxnLst/>
              <a:rect l="l" t="t" r="r" b="b"/>
              <a:pathLst>
                <a:path w="1158239" h="738504">
                  <a:moveTo>
                    <a:pt x="0" y="49529"/>
                  </a:moveTo>
                  <a:lnTo>
                    <a:pt x="3899" y="30271"/>
                  </a:lnTo>
                  <a:lnTo>
                    <a:pt x="14525" y="14525"/>
                  </a:lnTo>
                  <a:lnTo>
                    <a:pt x="30271" y="3899"/>
                  </a:lnTo>
                  <a:lnTo>
                    <a:pt x="49530" y="0"/>
                  </a:lnTo>
                  <a:lnTo>
                    <a:pt x="1108710" y="0"/>
                  </a:lnTo>
                  <a:lnTo>
                    <a:pt x="1127968" y="3899"/>
                  </a:lnTo>
                  <a:lnTo>
                    <a:pt x="1143714" y="14525"/>
                  </a:lnTo>
                  <a:lnTo>
                    <a:pt x="1154340" y="30271"/>
                  </a:lnTo>
                  <a:lnTo>
                    <a:pt x="1158239" y="49529"/>
                  </a:lnTo>
                  <a:lnTo>
                    <a:pt x="1158239" y="247650"/>
                  </a:lnTo>
                  <a:lnTo>
                    <a:pt x="1154340" y="266908"/>
                  </a:lnTo>
                  <a:lnTo>
                    <a:pt x="1143714" y="282654"/>
                  </a:lnTo>
                  <a:lnTo>
                    <a:pt x="1127968" y="293280"/>
                  </a:lnTo>
                  <a:lnTo>
                    <a:pt x="1108710" y="297179"/>
                  </a:lnTo>
                  <a:lnTo>
                    <a:pt x="49530" y="297179"/>
                  </a:lnTo>
                  <a:lnTo>
                    <a:pt x="30271" y="293280"/>
                  </a:lnTo>
                  <a:lnTo>
                    <a:pt x="14525" y="282654"/>
                  </a:lnTo>
                  <a:lnTo>
                    <a:pt x="3899" y="266908"/>
                  </a:lnTo>
                  <a:lnTo>
                    <a:pt x="0" y="247650"/>
                  </a:lnTo>
                  <a:lnTo>
                    <a:pt x="0" y="49529"/>
                  </a:lnTo>
                  <a:close/>
                </a:path>
                <a:path w="1158239" h="738504">
                  <a:moveTo>
                    <a:pt x="0" y="738504"/>
                  </a:moveTo>
                  <a:lnTo>
                    <a:pt x="1158239" y="738504"/>
                  </a:lnTo>
                  <a:lnTo>
                    <a:pt x="1158239" y="448944"/>
                  </a:lnTo>
                  <a:lnTo>
                    <a:pt x="0" y="448944"/>
                  </a:lnTo>
                  <a:lnTo>
                    <a:pt x="0" y="738504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18080" y="7393304"/>
              <a:ext cx="77977" cy="117475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377950" y="7966074"/>
              <a:ext cx="1158240" cy="289560"/>
            </a:xfrm>
            <a:custGeom>
              <a:avLst/>
              <a:gdLst/>
              <a:ahLst/>
              <a:cxnLst/>
              <a:rect l="l" t="t" r="r" b="b"/>
              <a:pathLst>
                <a:path w="1158239" h="289559">
                  <a:moveTo>
                    <a:pt x="0" y="289559"/>
                  </a:moveTo>
                  <a:lnTo>
                    <a:pt x="1158239" y="289559"/>
                  </a:lnTo>
                  <a:lnTo>
                    <a:pt x="1158239" y="0"/>
                  </a:lnTo>
                  <a:lnTo>
                    <a:pt x="0" y="0"/>
                  </a:lnTo>
                  <a:lnTo>
                    <a:pt x="0" y="28955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18080" y="7813674"/>
              <a:ext cx="77977" cy="142875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377950" y="8407399"/>
              <a:ext cx="1158240" cy="289560"/>
            </a:xfrm>
            <a:custGeom>
              <a:avLst/>
              <a:gdLst/>
              <a:ahLst/>
              <a:cxnLst/>
              <a:rect l="l" t="t" r="r" b="b"/>
              <a:pathLst>
                <a:path w="1158239" h="289559">
                  <a:moveTo>
                    <a:pt x="0" y="289559"/>
                  </a:moveTo>
                  <a:lnTo>
                    <a:pt x="1158239" y="289559"/>
                  </a:lnTo>
                  <a:lnTo>
                    <a:pt x="1158239" y="0"/>
                  </a:lnTo>
                  <a:lnTo>
                    <a:pt x="0" y="0"/>
                  </a:lnTo>
                  <a:lnTo>
                    <a:pt x="0" y="28955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18080" y="8258809"/>
              <a:ext cx="77977" cy="14287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377950" y="8848724"/>
              <a:ext cx="1158240" cy="738505"/>
            </a:xfrm>
            <a:custGeom>
              <a:avLst/>
              <a:gdLst/>
              <a:ahLst/>
              <a:cxnLst/>
              <a:rect l="l" t="t" r="r" b="b"/>
              <a:pathLst>
                <a:path w="1158239" h="738504">
                  <a:moveTo>
                    <a:pt x="0" y="289559"/>
                  </a:moveTo>
                  <a:lnTo>
                    <a:pt x="1158239" y="289559"/>
                  </a:lnTo>
                  <a:lnTo>
                    <a:pt x="1158239" y="0"/>
                  </a:lnTo>
                  <a:lnTo>
                    <a:pt x="0" y="0"/>
                  </a:lnTo>
                  <a:lnTo>
                    <a:pt x="0" y="289559"/>
                  </a:lnTo>
                  <a:close/>
                </a:path>
                <a:path w="1158239" h="738504">
                  <a:moveTo>
                    <a:pt x="0" y="490854"/>
                  </a:moveTo>
                  <a:lnTo>
                    <a:pt x="3899" y="471596"/>
                  </a:lnTo>
                  <a:lnTo>
                    <a:pt x="14525" y="455850"/>
                  </a:lnTo>
                  <a:lnTo>
                    <a:pt x="30271" y="445224"/>
                  </a:lnTo>
                  <a:lnTo>
                    <a:pt x="49530" y="441324"/>
                  </a:lnTo>
                  <a:lnTo>
                    <a:pt x="1108710" y="441324"/>
                  </a:lnTo>
                  <a:lnTo>
                    <a:pt x="1127968" y="445224"/>
                  </a:lnTo>
                  <a:lnTo>
                    <a:pt x="1143714" y="455850"/>
                  </a:lnTo>
                  <a:lnTo>
                    <a:pt x="1154340" y="471596"/>
                  </a:lnTo>
                  <a:lnTo>
                    <a:pt x="1158239" y="490854"/>
                  </a:lnTo>
                  <a:lnTo>
                    <a:pt x="1158239" y="688962"/>
                  </a:lnTo>
                  <a:lnTo>
                    <a:pt x="1154340" y="708244"/>
                  </a:lnTo>
                  <a:lnTo>
                    <a:pt x="1143714" y="723992"/>
                  </a:lnTo>
                  <a:lnTo>
                    <a:pt x="1127968" y="734610"/>
                  </a:lnTo>
                  <a:lnTo>
                    <a:pt x="1108710" y="738504"/>
                  </a:lnTo>
                  <a:lnTo>
                    <a:pt x="49530" y="738504"/>
                  </a:lnTo>
                  <a:lnTo>
                    <a:pt x="30271" y="734610"/>
                  </a:lnTo>
                  <a:lnTo>
                    <a:pt x="14525" y="723992"/>
                  </a:lnTo>
                  <a:lnTo>
                    <a:pt x="3899" y="708244"/>
                  </a:lnTo>
                  <a:lnTo>
                    <a:pt x="0" y="688962"/>
                  </a:lnTo>
                  <a:lnTo>
                    <a:pt x="0" y="490854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5" name="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5246" y="10135130"/>
            <a:ext cx="6460236" cy="516636"/>
          </a:xfrm>
          <a:prstGeom prst="rect">
            <a:avLst/>
          </a:prstGeom>
        </p:spPr>
      </p:pic>
      <p:grpSp>
        <p:nvGrpSpPr>
          <p:cNvPr id="26" name="object 26"/>
          <p:cNvGrpSpPr/>
          <p:nvPr/>
        </p:nvGrpSpPr>
        <p:grpSpPr>
          <a:xfrm>
            <a:off x="1915541" y="8690609"/>
            <a:ext cx="78105" cy="580390"/>
            <a:chOff x="1915541" y="8690609"/>
            <a:chExt cx="78105" cy="580390"/>
          </a:xfrm>
        </p:grpSpPr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15541" y="8690609"/>
              <a:ext cx="77977" cy="142875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15541" y="9128124"/>
              <a:ext cx="77977" cy="14287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222</Words>
  <Application>Microsoft Office PowerPoint</Application>
  <PresentationFormat>ユーザー設定</PresentationFormat>
  <Paragraphs>73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Microsoft YaHei UI</vt:lpstr>
      <vt:lpstr>MS UI Gothic</vt:lpstr>
      <vt:lpstr>MS Gothic</vt:lpstr>
      <vt:lpstr>Yu Gothic</vt:lpstr>
      <vt:lpstr>Yu Gothic</vt:lpstr>
      <vt:lpstr>Calibri</vt:lpstr>
      <vt:lpstr>Cambria</vt:lpstr>
      <vt:lpstr>Times New Roman</vt:lpstr>
      <vt:lpstr>Trebuchet MS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 owne</dc:creator>
  <cp:lastModifiedBy>矢野 真二</cp:lastModifiedBy>
  <cp:revision>14</cp:revision>
  <cp:lastPrinted>2023-02-20T01:26:59Z</cp:lastPrinted>
  <dcterms:created xsi:type="dcterms:W3CDTF">2023-01-06T08:02:39Z</dcterms:created>
  <dcterms:modified xsi:type="dcterms:W3CDTF">2023-07-24T02:51:37Z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2022-02-16T00:00:00Z</vt:filetime>
  </property>
  <property fmtid="{D5CDD505-2E9C-101B-9397-08002B2CF9AE}" pid="3" name="Creator">
    <vt:lpwstr>Adobe Acrobat Pro DC (32-bit) 21.11.20039</vt:lpwstr>
  </property>
  <property fmtid="{D5CDD505-2E9C-101B-9397-08002B2CF9AE}" pid="4" name="LastSaved">
    <vt:filetime>2023-01-06T00:00:00Z</vt:filetime>
  </property>
</Properties>
</file>